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9" r:id="rId3"/>
    <p:sldId id="257" r:id="rId4"/>
    <p:sldId id="260" r:id="rId5"/>
    <p:sldId id="261" r:id="rId6"/>
    <p:sldId id="262" r:id="rId7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0EB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299" autoAdjust="0"/>
  </p:normalViewPr>
  <p:slideViewPr>
    <p:cSldViewPr showGuides="1">
      <p:cViewPr>
        <p:scale>
          <a:sx n="51" d="100"/>
          <a:sy n="51" d="100"/>
        </p:scale>
        <p:origin x="-2564" y="-1000"/>
      </p:cViewPr>
      <p:guideLst>
        <p:guide orient="horz" pos="2160"/>
        <p:guide pos="560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EAB2A-98D1-4936-98F2-FBD51FA00ED6}" type="datetimeFigureOut">
              <a:rPr lang="en-GB" smtClean="0"/>
              <a:pPr/>
              <a:t>04/03/2021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C9BCA1-3D61-4D14-9FC1-6777E582235B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9BCA1-3D61-4D14-9FC1-6777E582235B}" type="slidenum">
              <a:rPr lang="en-GB" smtClean="0"/>
              <a:pPr/>
              <a:t>3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mtClean="0"/>
              <a:t>FP1, C3, O1, EOG G, EOG D, EMG</a:t>
            </a:r>
          </a:p>
          <a:p>
            <a:r>
              <a:rPr lang="en-GB" smtClean="0"/>
              <a:t>https://convertimage.net/online-photo-effects/online-photo-drawing-sketch.asp?i=20201217-151057-qbcwh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C9BCA1-3D61-4D14-9FC1-6777E582235B}" type="slidenum">
              <a:rPr lang="en-GB" smtClean="0"/>
              <a:pPr/>
              <a:t>5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8BA1-5F81-419A-9B2B-BA9223BDC33C}" type="datetimeFigureOut">
              <a:rPr lang="en-GB" smtClean="0"/>
              <a:pPr/>
              <a:t>04/03/2021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A8C23-D56E-4B5C-ADF9-974C318715B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8BA1-5F81-419A-9B2B-BA9223BDC33C}" type="datetimeFigureOut">
              <a:rPr lang="en-GB" smtClean="0"/>
              <a:pPr/>
              <a:t>04/03/2021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A8C23-D56E-4B5C-ADF9-974C318715B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8BA1-5F81-419A-9B2B-BA9223BDC33C}" type="datetimeFigureOut">
              <a:rPr lang="en-GB" smtClean="0"/>
              <a:pPr/>
              <a:t>04/03/2021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A8C23-D56E-4B5C-ADF9-974C318715B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8BA1-5F81-419A-9B2B-BA9223BDC33C}" type="datetimeFigureOut">
              <a:rPr lang="en-GB" smtClean="0"/>
              <a:pPr/>
              <a:t>04/03/2021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A8C23-D56E-4B5C-ADF9-974C318715B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8BA1-5F81-419A-9B2B-BA9223BDC33C}" type="datetimeFigureOut">
              <a:rPr lang="en-GB" smtClean="0"/>
              <a:pPr/>
              <a:t>04/03/2021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A8C23-D56E-4B5C-ADF9-974C318715B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8BA1-5F81-419A-9B2B-BA9223BDC33C}" type="datetimeFigureOut">
              <a:rPr lang="en-GB" smtClean="0"/>
              <a:pPr/>
              <a:t>04/03/2021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A8C23-D56E-4B5C-ADF9-974C318715B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8BA1-5F81-419A-9B2B-BA9223BDC33C}" type="datetimeFigureOut">
              <a:rPr lang="en-GB" smtClean="0"/>
              <a:pPr/>
              <a:t>04/03/2021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A8C23-D56E-4B5C-ADF9-974C318715B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8BA1-5F81-419A-9B2B-BA9223BDC33C}" type="datetimeFigureOut">
              <a:rPr lang="en-GB" smtClean="0"/>
              <a:pPr/>
              <a:t>04/03/2021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A8C23-D56E-4B5C-ADF9-974C318715B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8BA1-5F81-419A-9B2B-BA9223BDC33C}" type="datetimeFigureOut">
              <a:rPr lang="en-GB" smtClean="0"/>
              <a:pPr/>
              <a:t>04/03/2021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A8C23-D56E-4B5C-ADF9-974C318715B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8BA1-5F81-419A-9B2B-BA9223BDC33C}" type="datetimeFigureOut">
              <a:rPr lang="en-GB" smtClean="0"/>
              <a:pPr/>
              <a:t>04/03/2021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A8C23-D56E-4B5C-ADF9-974C318715B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8BA1-5F81-419A-9B2B-BA9223BDC33C}" type="datetimeFigureOut">
              <a:rPr lang="en-GB" smtClean="0"/>
              <a:pPr/>
              <a:t>04/03/2021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A8C23-D56E-4B5C-ADF9-974C318715B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D8BA1-5F81-419A-9B2B-BA9223BDC33C}" type="datetimeFigureOut">
              <a:rPr lang="en-GB" smtClean="0"/>
              <a:pPr/>
              <a:t>04/03/2021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A8C23-D56E-4B5C-ADF9-974C318715BC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 r="16024" b="12933"/>
          <a:stretch>
            <a:fillRect/>
          </a:stretch>
        </p:blipFill>
        <p:spPr bwMode="auto">
          <a:xfrm>
            <a:off x="348731" y="1700808"/>
            <a:ext cx="8446538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Célia\Desktop\WagnerEdison project\Analyses_Results\Figures\Fig_Bottle.jpg"/>
          <p:cNvPicPr>
            <a:picLocks noChangeAspect="1" noChangeArrowheads="1"/>
          </p:cNvPicPr>
          <p:nvPr/>
        </p:nvPicPr>
        <p:blipFill>
          <a:blip r:embed="rId2" cstate="print"/>
          <a:srcRect t="1825" r="6812"/>
          <a:stretch>
            <a:fillRect/>
          </a:stretch>
        </p:blipFill>
        <p:spPr bwMode="auto">
          <a:xfrm>
            <a:off x="1475656" y="0"/>
            <a:ext cx="6865075" cy="7706917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980262" y="-3667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A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36646" y="-2738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B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1600" y="386104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C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80662" y="386104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D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A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68144" y="4462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B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pic>
        <p:nvPicPr>
          <p:cNvPr id="2" name="Picture 5" descr="C:\Users\Célia\Desktop\WagnerEdison project\Analyses_Results\Figures\Fig_Insight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40" t="2134" r="5377" b="1924"/>
          <a:stretch>
            <a:fillRect/>
          </a:stretch>
        </p:blipFill>
        <p:spPr bwMode="auto">
          <a:xfrm>
            <a:off x="284148" y="0"/>
            <a:ext cx="5367972" cy="4212468"/>
          </a:xfrm>
          <a:prstGeom prst="rect">
            <a:avLst/>
          </a:prstGeom>
          <a:noFill/>
        </p:spPr>
      </p:pic>
      <p:pic>
        <p:nvPicPr>
          <p:cNvPr id="11" name="Picture 12" descr="C:\Users\Célia\Desktop\WagnerEdison project\Analyses_Results\Figures\Illustration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7198"/>
          <a:stretch>
            <a:fillRect/>
          </a:stretch>
        </p:blipFill>
        <p:spPr bwMode="auto">
          <a:xfrm>
            <a:off x="323528" y="4448876"/>
            <a:ext cx="5184553" cy="4092692"/>
          </a:xfrm>
          <a:prstGeom prst="rect">
            <a:avLst/>
          </a:prstGeom>
          <a:noFill/>
        </p:spPr>
      </p:pic>
      <p:pic>
        <p:nvPicPr>
          <p:cNvPr id="12" name="Picture 15" descr="C:\Users\Célia\Desktop\WagnerEdison project\Analyses_Results\Figures\Tradeoff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8330"/>
          <a:stretch>
            <a:fillRect/>
          </a:stretch>
        </p:blipFill>
        <p:spPr bwMode="auto">
          <a:xfrm>
            <a:off x="6100773" y="-27384"/>
            <a:ext cx="5095963" cy="4141061"/>
          </a:xfrm>
          <a:prstGeom prst="rect">
            <a:avLst/>
          </a:prstGeom>
          <a:noFill/>
        </p:spPr>
      </p:pic>
      <p:pic>
        <p:nvPicPr>
          <p:cNvPr id="13" name="Picture 8" descr="C:\Users\Célia\Desktop\WagnerEdison project\Analyses_Results\Figures\Eureka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043" r="8007"/>
          <a:stretch>
            <a:fillRect/>
          </a:stretch>
        </p:blipFill>
        <p:spPr bwMode="auto">
          <a:xfrm>
            <a:off x="6156176" y="4221088"/>
            <a:ext cx="5040560" cy="4484659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0" y="436510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C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68144" y="422108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D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C:\Users\Célia\Desktop\WagnerEdison project\Analyses_Results\Figures\Pr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782109" cy="3743234"/>
          </a:xfrm>
          <a:prstGeom prst="rect">
            <a:avLst/>
          </a:prstGeom>
          <a:noFill/>
        </p:spPr>
      </p:pic>
      <p:pic>
        <p:nvPicPr>
          <p:cNvPr id="4099" name="Picture 3" descr="C:\Users\Célia\Desktop\WagnerEdison project\Analyses_Results\Figures\PVT.jpg"/>
          <p:cNvPicPr>
            <a:picLocks noChangeAspect="1" noChangeArrowheads="1"/>
          </p:cNvPicPr>
          <p:nvPr/>
        </p:nvPicPr>
        <p:blipFill>
          <a:blip r:embed="rId3" cstate="print"/>
          <a:srcRect r="7652"/>
          <a:stretch>
            <a:fillRect/>
          </a:stretch>
        </p:blipFill>
        <p:spPr bwMode="auto">
          <a:xfrm>
            <a:off x="4716016" y="106172"/>
            <a:ext cx="4211960" cy="3613052"/>
          </a:xfrm>
          <a:prstGeom prst="rect">
            <a:avLst/>
          </a:prstGeom>
          <a:noFill/>
        </p:spPr>
      </p:pic>
      <p:pic>
        <p:nvPicPr>
          <p:cNvPr id="4100" name="Picture 4" descr="C:\Users\Célia\Desktop\WagnerEdison project\Analyses_Results\Figures\Scales.jpg"/>
          <p:cNvPicPr>
            <a:picLocks noChangeAspect="1" noChangeArrowheads="1"/>
          </p:cNvPicPr>
          <p:nvPr/>
        </p:nvPicPr>
        <p:blipFill>
          <a:blip r:embed="rId4" cstate="print"/>
          <a:srcRect l="3179" t="5875" r="7666" b="4280"/>
          <a:stretch>
            <a:fillRect/>
          </a:stretch>
        </p:blipFill>
        <p:spPr bwMode="auto">
          <a:xfrm>
            <a:off x="107504" y="3827571"/>
            <a:ext cx="4391918" cy="4425965"/>
          </a:xfrm>
          <a:prstGeom prst="rect">
            <a:avLst/>
          </a:prstGeom>
          <a:noFill/>
        </p:spPr>
      </p:pic>
      <p:pic>
        <p:nvPicPr>
          <p:cNvPr id="4101" name="Picture 5" descr="C:\Users\Célia\Desktop\WagnerEdison project\Analyses_Results\Figures\Enigma.jpg"/>
          <p:cNvPicPr>
            <a:picLocks noChangeAspect="1" noChangeArrowheads="1"/>
          </p:cNvPicPr>
          <p:nvPr/>
        </p:nvPicPr>
        <p:blipFill>
          <a:blip r:embed="rId5" cstate="print"/>
          <a:srcRect t="5420" r="7243"/>
          <a:stretch>
            <a:fillRect/>
          </a:stretch>
        </p:blipFill>
        <p:spPr bwMode="auto">
          <a:xfrm>
            <a:off x="4643438" y="4077072"/>
            <a:ext cx="4613840" cy="3528392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-27850" y="-3667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A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67749" y="-3667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B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36512" y="34290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C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99992" y="350100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D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lèche vers la droite 14"/>
          <p:cNvSpPr/>
          <p:nvPr/>
        </p:nvSpPr>
        <p:spPr>
          <a:xfrm rot="3503469">
            <a:off x="5210217" y="1757538"/>
            <a:ext cx="4195074" cy="611304"/>
          </a:xfrm>
          <a:prstGeom prst="rightArrow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Rectangle 40"/>
          <p:cNvSpPr/>
          <p:nvPr/>
        </p:nvSpPr>
        <p:spPr>
          <a:xfrm>
            <a:off x="7020212" y="2513868"/>
            <a:ext cx="1584176" cy="671893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mtClean="0">
                <a:solidFill>
                  <a:srgbClr val="404040"/>
                </a:solidFill>
              </a:rPr>
              <a:t>Post phase</a:t>
            </a:r>
          </a:p>
          <a:p>
            <a:pPr algn="ctr"/>
            <a:r>
              <a:rPr lang="fr-FR" smtClean="0">
                <a:solidFill>
                  <a:srgbClr val="404040"/>
                </a:solidFill>
              </a:rPr>
              <a:t>11 blocks</a:t>
            </a:r>
            <a:endParaRPr lang="fr-FR" dirty="0">
              <a:solidFill>
                <a:srgbClr val="40404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372140" y="1505756"/>
            <a:ext cx="1584176" cy="671893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mtClean="0">
                <a:solidFill>
                  <a:srgbClr val="404040"/>
                </a:solidFill>
              </a:rPr>
              <a:t>Break</a:t>
            </a:r>
          </a:p>
          <a:p>
            <a:pPr algn="ctr"/>
            <a:r>
              <a:rPr lang="fr-FR" smtClean="0">
                <a:solidFill>
                  <a:srgbClr val="404040"/>
                </a:solidFill>
              </a:rPr>
              <a:t>20 min</a:t>
            </a:r>
            <a:endParaRPr lang="fr-FR" dirty="0">
              <a:solidFill>
                <a:srgbClr val="40404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940092" y="473823"/>
            <a:ext cx="1368152" cy="671893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mtClean="0">
                <a:solidFill>
                  <a:srgbClr val="404040"/>
                </a:solidFill>
              </a:rPr>
              <a:t>Pre phase</a:t>
            </a:r>
          </a:p>
          <a:p>
            <a:pPr algn="ctr"/>
            <a:r>
              <a:rPr lang="fr-FR" smtClean="0">
                <a:solidFill>
                  <a:srgbClr val="404040"/>
                </a:solidFill>
              </a:rPr>
              <a:t>2 blocks</a:t>
            </a:r>
            <a:endParaRPr lang="fr-FR" dirty="0">
              <a:solidFill>
                <a:srgbClr val="404040"/>
              </a:solidFill>
            </a:endParaRPr>
          </a:p>
        </p:txBody>
      </p:sp>
      <p:pic>
        <p:nvPicPr>
          <p:cNvPr id="17413" name="Picture 5" descr="C:\Users\Célia\Desktop\WagnerEdison project\NRT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80528" y="332656"/>
            <a:ext cx="6455172" cy="3734085"/>
          </a:xfrm>
          <a:prstGeom prst="rect">
            <a:avLst/>
          </a:prstGeom>
          <a:noFill/>
        </p:spPr>
      </p:pic>
      <p:sp>
        <p:nvSpPr>
          <p:cNvPr id="59" name="TextBox 58"/>
          <p:cNvSpPr txBox="1"/>
          <p:nvPr/>
        </p:nvSpPr>
        <p:spPr>
          <a:xfrm>
            <a:off x="5220072" y="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B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4158" y="-2738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A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5496" y="429309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34" charset="0"/>
              </a:rPr>
              <a:t>C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  <a:latin typeface="Helvetica" pitchFamily="34" charset="0"/>
            </a:endParaRPr>
          </a:p>
        </p:txBody>
      </p:sp>
      <p:pic>
        <p:nvPicPr>
          <p:cNvPr id="18434" name="Picture 2" descr="C:\Users\Célia\Desktop\Picture2.t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612576" y="4367258"/>
            <a:ext cx="10061452" cy="460635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5023" t="24000" r="1017" b="8490"/>
          <a:stretch>
            <a:fillRect/>
          </a:stretch>
        </p:blipFill>
        <p:spPr>
          <a:xfrm>
            <a:off x="0" y="332656"/>
            <a:ext cx="9396536" cy="48245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204864"/>
            <a:ext cx="3419872" cy="576064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>
            <a:off x="3491880" y="0"/>
            <a:ext cx="0" cy="5445224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4" descr="C:\Users\Célia\Downloads\Bouteille-ConvertImage.jpg"/>
          <p:cNvPicPr>
            <a:picLocks noChangeAspect="1" noChangeArrowheads="1"/>
          </p:cNvPicPr>
          <p:nvPr/>
        </p:nvPicPr>
        <p:blipFill>
          <a:blip r:embed="rId3" cstate="print"/>
          <a:srcRect l="5469" t="20790" r="15572" b="1721"/>
          <a:stretch>
            <a:fillRect/>
          </a:stretch>
        </p:blipFill>
        <p:spPr bwMode="auto">
          <a:xfrm>
            <a:off x="3131840" y="-1130678"/>
            <a:ext cx="648072" cy="11306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259632" y="1772816"/>
            <a:ext cx="53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smtClean="0">
                <a:solidFill>
                  <a:srgbClr val="00B0F0"/>
                </a:solidFill>
              </a:rPr>
              <a:t>N1</a:t>
            </a:r>
            <a:endParaRPr lang="en-GB" sz="2400" b="1">
              <a:solidFill>
                <a:srgbClr val="00B0F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43438" y="4437112"/>
            <a:ext cx="4500562" cy="648072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5580112" y="5199583"/>
            <a:ext cx="291054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4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Reported hypnagogia</a:t>
            </a:r>
            <a:endParaRPr lang="en-GB" sz="2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681240" y="764704"/>
            <a:ext cx="644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FP1</a:t>
            </a:r>
            <a:endParaRPr lang="en-GB" sz="2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612184" y="1484784"/>
            <a:ext cx="503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C3</a:t>
            </a:r>
            <a:endParaRPr lang="en-GB" sz="2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604169" y="2204864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01</a:t>
            </a:r>
            <a:endParaRPr lang="en-GB" sz="2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972616" y="2967335"/>
            <a:ext cx="998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EOG G</a:t>
            </a:r>
            <a:endParaRPr lang="en-GB" sz="2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972616" y="3543399"/>
            <a:ext cx="998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EOG D</a:t>
            </a:r>
            <a:endParaRPr lang="en-GB" sz="2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764723" y="450912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EMG</a:t>
            </a:r>
            <a:endParaRPr lang="en-GB" sz="2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7410" name="Picture 2" descr="C:\Users\Célia\Downloads\Picture1_censore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56576" y="-99392"/>
            <a:ext cx="4052095" cy="5400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1166</TotalTime>
  <Words>55</Words>
  <Application>Microsoft Office PowerPoint</Application>
  <PresentationFormat>On-screen Show (4:3)</PresentationFormat>
  <Paragraphs>33</Paragraphs>
  <Slides>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Célia</dc:creator>
  <cp:lastModifiedBy>Célia</cp:lastModifiedBy>
  <cp:revision>13</cp:revision>
  <dcterms:created xsi:type="dcterms:W3CDTF">2020-12-16T22:31:26Z</dcterms:created>
  <dcterms:modified xsi:type="dcterms:W3CDTF">2021-03-04T15:47:46Z</dcterms:modified>
</cp:coreProperties>
</file>